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72489B1-F66D-4131-912B-9EFCF9DDB1F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0A576FE-8723-410B-9F41-8114C0D4D49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76FE-8723-410B-9F41-8114C0D4D493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49A6-4522-4C8E-9FAA-CD714B6B2AA8}" type="datetimeFigureOut">
              <a:rPr lang="de-DE" smtClean="0"/>
              <a:pPr/>
              <a:t>10.10.2017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8669-FBE0-402D-87B8-D17E30762DF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789040" y="2411760"/>
            <a:ext cx="1944216" cy="1296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8640" y="0"/>
            <a:ext cx="6669360" cy="2499585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Alle Jahre wieder…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der neue </a:t>
            </a:r>
            <a:b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Historische Pegnitz-	Kalender 2018 ist da!</a:t>
            </a:r>
            <a:endParaRPr lang="de-DE" sz="36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:\Archiv\Kalender 2018 - Druckversion\01 - Titelbild - Marktplatz mit dem Alten Rathaus und dem Gasthof 'Weißes Lamm' - um 19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2411759"/>
            <a:ext cx="3168352" cy="203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B:\Archiv\Kalender 2018 - Druckversion\03 - Februar - Händler am Schweinemarkt - Ende der 1950er Jah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499992"/>
            <a:ext cx="3312368" cy="201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B:\Archiv\Kalender 2018 - Druckversion\09 - August - Lebensmittelgeschäft in der Schloßstraße, aus der alten Scheune links wird wenig später ein Kino - 1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8134" y="3635896"/>
            <a:ext cx="3127408" cy="227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B:\Archiv\Kalender 2018 - Druckversion\011 - Oktober - Start beim Seifenkistenrennen auf der gesperrten Autobahn bei Neudorf - 1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8960" y="6156176"/>
            <a:ext cx="3456383" cy="216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3645024" y="572412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Was hat dieses Foto mit dem ersten Pegnitzer Kino zu tun? </a:t>
            </a:r>
            <a:endParaRPr lang="de-DE" sz="1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4664" y="63722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Auf welche Tiere warten diese Herren?</a:t>
            </a:r>
            <a:endParaRPr lang="de-DE" sz="1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40968" y="82444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Warum wurde die Autobahn bei Neudorf an diesem Tag gesperrt?</a:t>
            </a:r>
            <a:endParaRPr lang="de-DE" sz="1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6632" y="694826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…die Antworten gibt es im neuen Historischen Pegnitz-Kalender 2018</a:t>
            </a:r>
            <a:endParaRPr lang="de-DE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77072" y="255577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Preis</a:t>
            </a:r>
          </a:p>
          <a:p>
            <a:r>
              <a:rPr lang="de-DE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15,00 €</a:t>
            </a:r>
            <a:endParaRPr lang="de-DE" sz="28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8640" y="7884368"/>
            <a:ext cx="28803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Bookman Old Style" pitchFamily="18" charset="0"/>
              </a:rPr>
              <a:t>Erhältlich:</a:t>
            </a:r>
          </a:p>
          <a:p>
            <a:pPr>
              <a:buFontTx/>
              <a:buChar char="-"/>
            </a:pPr>
            <a:r>
              <a:rPr lang="de-DE" sz="1100" b="1" dirty="0" smtClean="0">
                <a:solidFill>
                  <a:schemeClr val="bg1"/>
                </a:solidFill>
                <a:latin typeface="Bookman Old Style" pitchFamily="18" charset="0"/>
              </a:rPr>
              <a:t> Rathaus-Info</a:t>
            </a:r>
          </a:p>
          <a:p>
            <a:pPr>
              <a:buFontTx/>
              <a:buChar char="-"/>
            </a:pPr>
            <a:r>
              <a:rPr lang="de-DE" sz="1100" b="1" dirty="0" smtClean="0">
                <a:solidFill>
                  <a:schemeClr val="bg1"/>
                </a:solidFill>
                <a:latin typeface="Bookman Old Style" pitchFamily="18" charset="0"/>
              </a:rPr>
              <a:t> Bürgerzentrum – Tourist-Info</a:t>
            </a:r>
          </a:p>
          <a:p>
            <a:pPr>
              <a:buFontTx/>
              <a:buChar char="-"/>
            </a:pPr>
            <a:r>
              <a:rPr lang="de-DE" sz="1100" b="1" dirty="0" smtClean="0">
                <a:solidFill>
                  <a:schemeClr val="bg1"/>
                </a:solidFill>
                <a:latin typeface="Bookman Old Style" pitchFamily="18" charset="0"/>
              </a:rPr>
              <a:t> Schreibwaren Wöckel</a:t>
            </a:r>
          </a:p>
          <a:p>
            <a:pPr>
              <a:buFontTx/>
              <a:buChar char="-"/>
            </a:pPr>
            <a:r>
              <a:rPr lang="de-DE" sz="1100" b="1" dirty="0" smtClean="0">
                <a:solidFill>
                  <a:schemeClr val="bg1"/>
                </a:solidFill>
                <a:latin typeface="Bookman Old Style" pitchFamily="18" charset="0"/>
              </a:rPr>
              <a:t> Stadtarchiv Pegnitz </a:t>
            </a:r>
          </a:p>
          <a:p>
            <a:r>
              <a:rPr lang="de-DE" sz="1100" b="1" dirty="0" smtClean="0">
                <a:solidFill>
                  <a:schemeClr val="bg1"/>
                </a:solidFill>
                <a:latin typeface="Bookman Old Style" pitchFamily="18" charset="0"/>
              </a:rPr>
              <a:t>  (Tel. 09241-723-26)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Alle Jahre wieder…   der neue   Historische Pegnitz- Kalender 2018 ist 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Jahre wieder… der neue  Historische Pegnitz-Kalender 2018 ist da!</dc:title>
  <dc:creator>a.bayerlein</dc:creator>
  <cp:lastModifiedBy>a.bayerlein</cp:lastModifiedBy>
  <cp:revision>14</cp:revision>
  <dcterms:created xsi:type="dcterms:W3CDTF">2017-10-05T14:34:44Z</dcterms:created>
  <dcterms:modified xsi:type="dcterms:W3CDTF">2017-10-10T11:27:24Z</dcterms:modified>
</cp:coreProperties>
</file>